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60" r:id="rId4"/>
    <p:sldId id="262" r:id="rId5"/>
    <p:sldId id="267" r:id="rId6"/>
    <p:sldId id="268" r:id="rId7"/>
    <p:sldId id="271" r:id="rId8"/>
    <p:sldId id="270" r:id="rId9"/>
    <p:sldId id="263" r:id="rId10"/>
    <p:sldId id="264" r:id="rId11"/>
    <p:sldId id="265" r:id="rId12"/>
    <p:sldId id="266" r:id="rId13"/>
    <p:sldId id="261" r:id="rId14"/>
    <p:sldId id="257" r:id="rId15"/>
    <p:sldId id="258" r:id="rId16"/>
    <p:sldId id="259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E37"/>
    <a:srgbClr val="646E46"/>
    <a:srgbClr val="5C5F43"/>
    <a:srgbClr val="84997D"/>
    <a:srgbClr val="B5B174"/>
    <a:srgbClr val="828B54"/>
    <a:srgbClr val="A59C63"/>
    <a:srgbClr val="858E55"/>
    <a:srgbClr val="915937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5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1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F94B8E6-3FFC-4514-8A12-2EB28824C802}"/>
              </a:ext>
            </a:extLst>
          </p:cNvPr>
          <p:cNvSpPr/>
          <p:nvPr/>
        </p:nvSpPr>
        <p:spPr>
          <a:xfrm>
            <a:off x="1743075" y="1352550"/>
            <a:ext cx="800100" cy="8001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928F36F-D54A-4A63-A1E7-AFFD0624F674}"/>
              </a:ext>
            </a:extLst>
          </p:cNvPr>
          <p:cNvSpPr/>
          <p:nvPr/>
        </p:nvSpPr>
        <p:spPr>
          <a:xfrm>
            <a:off x="3019425" y="1466850"/>
            <a:ext cx="381000" cy="381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E5F3B2D-0702-4492-8AF9-158A9B829530}"/>
              </a:ext>
            </a:extLst>
          </p:cNvPr>
          <p:cNvSpPr/>
          <p:nvPr/>
        </p:nvSpPr>
        <p:spPr>
          <a:xfrm>
            <a:off x="7753350" y="619125"/>
            <a:ext cx="609600" cy="6096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800B08E5-9172-4805-A79F-95EEA148D2CA}"/>
              </a:ext>
            </a:extLst>
          </p:cNvPr>
          <p:cNvSpPr/>
          <p:nvPr/>
        </p:nvSpPr>
        <p:spPr>
          <a:xfrm>
            <a:off x="9658350" y="1933575"/>
            <a:ext cx="400050" cy="4000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8230CEF-BD1D-4F0E-88A0-6172B53B39DE}"/>
              </a:ext>
            </a:extLst>
          </p:cNvPr>
          <p:cNvSpPr/>
          <p:nvPr/>
        </p:nvSpPr>
        <p:spPr>
          <a:xfrm>
            <a:off x="8258175" y="5505450"/>
            <a:ext cx="952500" cy="9525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FB408E0-9C3F-4187-A849-DD6E797E28EC}"/>
              </a:ext>
            </a:extLst>
          </p:cNvPr>
          <p:cNvSpPr/>
          <p:nvPr/>
        </p:nvSpPr>
        <p:spPr>
          <a:xfrm>
            <a:off x="5229225" y="5286375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BA296D0-C093-4166-846E-5E0CB8F379A8}"/>
              </a:ext>
            </a:extLst>
          </p:cNvPr>
          <p:cNvSpPr/>
          <p:nvPr/>
        </p:nvSpPr>
        <p:spPr>
          <a:xfrm>
            <a:off x="11277600" y="5600700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390525" y="2466975"/>
            <a:ext cx="13039725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15900" h="1619250">
                <a:moveTo>
                  <a:pt x="257175" y="504825"/>
                </a:moveTo>
                <a:lnTo>
                  <a:pt x="1381125" y="466725"/>
                </a:lnTo>
                <a:lnTo>
                  <a:pt x="2838450" y="676275"/>
                </a:lnTo>
                <a:lnTo>
                  <a:pt x="4057650" y="923925"/>
                </a:lnTo>
                <a:lnTo>
                  <a:pt x="4752975" y="1047750"/>
                </a:lnTo>
                <a:lnTo>
                  <a:pt x="5695950" y="1619250"/>
                </a:lnTo>
                <a:lnTo>
                  <a:pt x="7258050" y="1514475"/>
                </a:lnTo>
                <a:lnTo>
                  <a:pt x="8534400" y="1304925"/>
                </a:lnTo>
                <a:lnTo>
                  <a:pt x="10153650" y="1228725"/>
                </a:lnTo>
                <a:lnTo>
                  <a:pt x="11315700" y="1571625"/>
                </a:lnTo>
                <a:lnTo>
                  <a:pt x="12125325" y="1476375"/>
                </a:lnTo>
                <a:lnTo>
                  <a:pt x="12830175" y="1181100"/>
                </a:lnTo>
                <a:lnTo>
                  <a:pt x="12915900" y="790575"/>
                </a:lnTo>
                <a:lnTo>
                  <a:pt x="12553950" y="952500"/>
                </a:lnTo>
                <a:lnTo>
                  <a:pt x="11658600" y="1162050"/>
                </a:lnTo>
                <a:lnTo>
                  <a:pt x="10487025" y="1019175"/>
                </a:lnTo>
                <a:lnTo>
                  <a:pt x="9439275" y="895350"/>
                </a:lnTo>
                <a:lnTo>
                  <a:pt x="8610600" y="1038225"/>
                </a:lnTo>
                <a:lnTo>
                  <a:pt x="8524875" y="1038225"/>
                </a:lnTo>
                <a:lnTo>
                  <a:pt x="6105525" y="1219200"/>
                </a:lnTo>
                <a:lnTo>
                  <a:pt x="5553075" y="914400"/>
                </a:lnTo>
                <a:lnTo>
                  <a:pt x="4381500" y="581025"/>
                </a:lnTo>
                <a:lnTo>
                  <a:pt x="4286250" y="552450"/>
                </a:lnTo>
                <a:lnTo>
                  <a:pt x="3352800" y="438150"/>
                </a:lnTo>
                <a:lnTo>
                  <a:pt x="2514600" y="0"/>
                </a:lnTo>
                <a:lnTo>
                  <a:pt x="1781175" y="66675"/>
                </a:lnTo>
                <a:lnTo>
                  <a:pt x="685800" y="228600"/>
                </a:lnTo>
                <a:lnTo>
                  <a:pt x="0" y="190500"/>
                </a:lnTo>
              </a:path>
            </a:pathLst>
          </a:custGeom>
          <a:solidFill>
            <a:srgbClr val="849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E71440-9B4E-412E-809A-4E90959B0052}"/>
              </a:ext>
            </a:extLst>
          </p:cNvPr>
          <p:cNvSpPr/>
          <p:nvPr/>
        </p:nvSpPr>
        <p:spPr>
          <a:xfrm>
            <a:off x="7972425" y="2647950"/>
            <a:ext cx="762000" cy="762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87017" y="3267075"/>
            <a:ext cx="1154864" cy="1181100"/>
            <a:chOff x="5568151" y="816570"/>
            <a:chExt cx="5604946" cy="5732277"/>
          </a:xfrm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sp>
        <p:nvSpPr>
          <p:cNvPr id="357" name="Rechteck: abgerundete Ecken 1">
            <a:extLst>
              <a:ext uri="{FF2B5EF4-FFF2-40B4-BE49-F238E27FC236}">
                <a16:creationId xmlns:a16="http://schemas.microsoft.com/office/drawing/2014/main" id="{D84E3A21-DF1E-4209-97DF-CC7D4FD07A08}"/>
              </a:ext>
            </a:extLst>
          </p:cNvPr>
          <p:cNvSpPr/>
          <p:nvPr/>
        </p:nvSpPr>
        <p:spPr>
          <a:xfrm>
            <a:off x="8525952" y="198675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77A217-51D7-475D-A64F-51B2A2D18E07}"/>
              </a:ext>
            </a:extLst>
          </p:cNvPr>
          <p:cNvSpPr/>
          <p:nvPr/>
        </p:nvSpPr>
        <p:spPr>
          <a:xfrm>
            <a:off x="7152459" y="4265567"/>
            <a:ext cx="1085850" cy="10858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89DBBE85-E5DC-482D-A904-C56BEC4AC352}"/>
              </a:ext>
            </a:extLst>
          </p:cNvPr>
          <p:cNvSpPr/>
          <p:nvPr/>
        </p:nvSpPr>
        <p:spPr>
          <a:xfrm>
            <a:off x="885825" y="1019175"/>
            <a:ext cx="2457450" cy="1419225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51B76EE4-DFEB-4772-974F-2786B45DA8CF}"/>
              </a:ext>
            </a:extLst>
          </p:cNvPr>
          <p:cNvSpPr/>
          <p:nvPr/>
        </p:nvSpPr>
        <p:spPr>
          <a:xfrm>
            <a:off x="1428750" y="3990975"/>
            <a:ext cx="1866900" cy="133350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D9DF4B6-79A4-42AB-852D-9224D036C0D9}"/>
              </a:ext>
            </a:extLst>
          </p:cNvPr>
          <p:cNvSpPr/>
          <p:nvPr/>
        </p:nvSpPr>
        <p:spPr>
          <a:xfrm>
            <a:off x="7324725" y="95250"/>
            <a:ext cx="4657725" cy="3771900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C7BFF699-64E2-4C3D-B098-2909210FC55E}"/>
              </a:ext>
            </a:extLst>
          </p:cNvPr>
          <p:cNvSpPr/>
          <p:nvPr/>
        </p:nvSpPr>
        <p:spPr>
          <a:xfrm>
            <a:off x="8134350" y="3609975"/>
            <a:ext cx="2705100" cy="2857500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699A1D1F-6ED6-47CB-B829-F2705E025590}"/>
              </a:ext>
            </a:extLst>
          </p:cNvPr>
          <p:cNvSpPr/>
          <p:nvPr/>
        </p:nvSpPr>
        <p:spPr>
          <a:xfrm>
            <a:off x="5343525" y="204787"/>
            <a:ext cx="3324225" cy="304800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3C668C4-C57B-47BD-BB4E-AA54AA777D70}"/>
              </a:ext>
            </a:extLst>
          </p:cNvPr>
          <p:cNvSpPr/>
          <p:nvPr/>
        </p:nvSpPr>
        <p:spPr>
          <a:xfrm>
            <a:off x="8753475" y="3124200"/>
            <a:ext cx="2657475" cy="2543175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22028BB6-FC64-476F-B63E-054CEBEF63EF}"/>
              </a:ext>
            </a:extLst>
          </p:cNvPr>
          <p:cNvSpPr/>
          <p:nvPr/>
        </p:nvSpPr>
        <p:spPr>
          <a:xfrm>
            <a:off x="5072063" y="3100387"/>
            <a:ext cx="1847850" cy="3114675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Office PowerPoint</Application>
  <PresentationFormat>Breitbild</PresentationFormat>
  <Paragraphs>26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46</cp:revision>
  <dcterms:created xsi:type="dcterms:W3CDTF">2019-07-15T13:56:57Z</dcterms:created>
  <dcterms:modified xsi:type="dcterms:W3CDTF">2019-07-15T21:01:01Z</dcterms:modified>
</cp:coreProperties>
</file>

<file path=docProps/thumbnail.jpeg>
</file>